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7" r:id="rId9"/>
    <p:sldId id="268" r:id="rId10"/>
    <p:sldId id="269" r:id="rId11"/>
    <p:sldId id="270" r:id="rId12"/>
    <p:sldId id="278" r:id="rId13"/>
    <p:sldId id="279" r:id="rId14"/>
    <p:sldId id="280" r:id="rId15"/>
    <p:sldId id="282" r:id="rId16"/>
    <p:sldId id="264" r:id="rId17"/>
    <p:sldId id="261" r:id="rId18"/>
    <p:sldId id="265" r:id="rId19"/>
    <p:sldId id="266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C091A-8913-4CE5-ADA9-3B7E51365B4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37B5C-CBFC-4F69-A05D-01A1DD8D5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93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37B5C-CBFC-4F69-A05D-01A1DD8D5D1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83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896D444-265D-48C1-8BCF-AFAE9297FA98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B654-42B3-46D9-A46D-74CA57A9FCE7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4E42-FF3A-41A0-ABF1-B447B048C9B7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F029-0E4F-4A7D-B43D-26FB9B75BA02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A9D4-A84C-47D0-A5AC-6608789605BF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3ECD-5204-4905-8218-400A4DC5CB47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80F6-55FF-4CCF-9A71-3C60227F7AC4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AD41-7597-4C63-9C5A-B61561FB7DA2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039D-EEC8-428A-AFE5-F102CF8A1A3F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ACCA-3668-4FF4-A2E0-C5E0819FA742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F614-C8DB-4A73-9D88-552D7465C4BD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7C51-ECD7-4DD4-BC3A-67C2CE515441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CB00-0225-4A16-A807-8284B52843EB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F7F9-055F-462E-A4A0-65A209C74D10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7D2E-A395-4EB5-9268-065772BF4218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A6C7-ED40-4BD9-B908-B16211CEB52A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3BBD-0248-4F87-B25F-B18F88736657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C8408-0E6E-46C1-BFE5-B24B263BABBB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Проверочная работа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Империя Карла Великого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28A7-6183-436A-8DCB-2D02DB415EC8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61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72" y="862884"/>
            <a:ext cx="10013328" cy="435306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4D09-F64A-4F2A-A02F-84164DFD19B9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7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" y="450759"/>
            <a:ext cx="11900079" cy="5434885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463-8292-4F69-BCC7-E9181C7E26F0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69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4" y="1378040"/>
            <a:ext cx="11925837" cy="28975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4636-BB81-4AD2-8DA6-ACB3BD0351DB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22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60" y="1262130"/>
            <a:ext cx="10489804" cy="367047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18B4-B3B9-4069-A786-803524DADE5F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8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34" y="1030310"/>
            <a:ext cx="11401425" cy="3490175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EC83-78B3-4E6A-BABF-F6163B8284C9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38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519237"/>
            <a:ext cx="11906250" cy="3819525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4FBE-4E27-4D4C-A137-B897810F26B7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92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D725-A661-421D-97A6-0BF6ECA0D960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34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" y="772733"/>
            <a:ext cx="11831392" cy="4547204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8108-1357-4D3A-B692-974DDE8D410C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37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248"/>
            <a:ext cx="12192000" cy="4525915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752B-26ED-4922-9B13-22C4AC3B6139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94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792"/>
            <a:ext cx="12192000" cy="5325652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EB48-985A-4B19-B7C7-EAC0704E90D6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1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3" y="489129"/>
            <a:ext cx="11848563" cy="4829845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7F7A-8E7E-42EC-9281-B13FBE63442B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4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67" y="1081244"/>
            <a:ext cx="10292910" cy="4070305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2A1E-F764-407C-BDDD-A029092E129B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25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0" y="901521"/>
            <a:ext cx="11590985" cy="409198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2D2B-E0E6-4B59-8632-D80542607ACD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72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2" y="915667"/>
            <a:ext cx="9401577" cy="414573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71A8-6EAA-4774-951A-5B80D7C9A341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92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988279"/>
            <a:ext cx="11848563" cy="4588273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1F65-18FE-409C-BF1E-45A99FFB48A1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02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6372"/>
            <a:ext cx="12192000" cy="319396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E4E2-BE70-47DE-8926-6B26F27C5DA0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73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32" y="1030311"/>
            <a:ext cx="10046435" cy="3850782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0214-3B5B-4987-B126-AB411969AD19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44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7" y="1378038"/>
            <a:ext cx="10509160" cy="3747753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D408-50B2-4A0D-ACDC-7D95BA0AE73F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21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772732"/>
            <a:ext cx="11849100" cy="4651755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C48-F056-497C-8389-9CC50BA487BD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7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" y="785612"/>
            <a:ext cx="11745532" cy="4404574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90DD-7E06-415C-8234-9683FE3E8A1E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9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760"/>
            <a:ext cx="12192000" cy="48939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3F62-7A13-4C06-9EE9-4119DBA08A09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9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6" y="798489"/>
            <a:ext cx="11792755" cy="423345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8B94-572B-4316-B4DE-B1ECB704A0AE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1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732"/>
            <a:ext cx="12192000" cy="4256583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836D-FDDB-4279-AC84-C163E9E9F0CD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6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49" y="901522"/>
            <a:ext cx="11702603" cy="4155775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A9FC-37AD-473F-8DC8-00A9F53EE2D8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0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0" y="927279"/>
            <a:ext cx="10058399" cy="4662152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4381-36A6-41D3-9E12-B977DA0A5014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5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6" y="824248"/>
            <a:ext cx="11844270" cy="4700789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0EEB-1C2A-40FA-A68D-D9B5D3D12DF1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Гороховская О. Л. МАОУ СОШ 3 г. Южно-Сахалинск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19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63</TotalTime>
  <Words>332</Words>
  <Application>Microsoft Office PowerPoint</Application>
  <PresentationFormat>Широкоэкранный</PresentationFormat>
  <Paragraphs>58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Небеса</vt:lpstr>
      <vt:lpstr>Проверочная работа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себя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Проверочная работа</dc:title>
  <dc:creator>Olga Gorokhovskaya</dc:creator>
  <cp:lastModifiedBy>Olga Gorokhovskaya</cp:lastModifiedBy>
  <cp:revision>7</cp:revision>
  <dcterms:created xsi:type="dcterms:W3CDTF">2022-10-17T20:29:52Z</dcterms:created>
  <dcterms:modified xsi:type="dcterms:W3CDTF">2022-10-17T21:33:20Z</dcterms:modified>
</cp:coreProperties>
</file>